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00528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Weird One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tuxes, 1 left diagonal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targets (11 scoring + 3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5C27988-7498-4514-AB2D-D07740845C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866" y="3215530"/>
            <a:ext cx="6501468" cy="60390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Weird One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The Weird One is a 27 round, 135 point, Comstock course of fire. There are 13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toes on X’s, facing down range,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on X’s, facing down range,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1674</TotalTime>
  <Words>167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2021-11-08T22:05:52Z</dcterms:modified>
  <cp:category>Shooting</cp:category>
</cp:coreProperties>
</file>

<file path=docProps/thumbnail.jpeg>
</file>